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4"/>
    <p:sldMasterId id="2147484000" r:id="rId5"/>
    <p:sldMasterId id="2147484030" r:id="rId6"/>
    <p:sldMasterId id="2147484054" r:id="rId7"/>
    <p:sldMasterId id="2147484183" r:id="rId8"/>
  </p:sldMasterIdLst>
  <p:sldIdLst>
    <p:sldId id="256" r:id="rId9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MORICE" userId="8cbca8f7-3f24-4d2b-9e1a-7f946bd9bb21" providerId="ADAL" clId="{E3D4F5B7-E0CD-4789-8F30-235B181F592F}"/>
    <pc:docChg chg="modSld">
      <pc:chgData name="Eric MORICE" userId="8cbca8f7-3f24-4d2b-9e1a-7f946bd9bb21" providerId="ADAL" clId="{E3D4F5B7-E0CD-4789-8F30-235B181F592F}" dt="2018-05-23T07:55:13.515" v="14" actId="1076"/>
      <pc:docMkLst>
        <pc:docMk/>
      </pc:docMkLst>
      <pc:sldChg chg="addSp modSp">
        <pc:chgData name="Eric MORICE" userId="8cbca8f7-3f24-4d2b-9e1a-7f946bd9bb21" providerId="ADAL" clId="{E3D4F5B7-E0CD-4789-8F30-235B181F592F}" dt="2018-05-23T07:55:13.515" v="14" actId="1076"/>
        <pc:sldMkLst>
          <pc:docMk/>
          <pc:sldMk cId="2006040999" sldId="256"/>
        </pc:sldMkLst>
        <pc:picChg chg="add mod">
          <ac:chgData name="Eric MORICE" userId="8cbca8f7-3f24-4d2b-9e1a-7f946bd9bb21" providerId="ADAL" clId="{E3D4F5B7-E0CD-4789-8F30-235B181F592F}" dt="2018-05-23T07:54:09.303" v="2" actId="1076"/>
          <ac:picMkLst>
            <pc:docMk/>
            <pc:sldMk cId="2006040999" sldId="256"/>
            <ac:picMk id="34" creationId="{B01CA5BC-DD04-49E2-9D8C-064AD0192B53}"/>
          </ac:picMkLst>
        </pc:picChg>
        <pc:picChg chg="add mod">
          <ac:chgData name="Eric MORICE" userId="8cbca8f7-3f24-4d2b-9e1a-7f946bd9bb21" providerId="ADAL" clId="{E3D4F5B7-E0CD-4789-8F30-235B181F592F}" dt="2018-05-23T07:54:29.080" v="5" actId="1076"/>
          <ac:picMkLst>
            <pc:docMk/>
            <pc:sldMk cId="2006040999" sldId="256"/>
            <ac:picMk id="35" creationId="{99EB15A8-3C53-4DC6-87D9-02658AC71BB4}"/>
          </ac:picMkLst>
        </pc:picChg>
        <pc:picChg chg="add mod">
          <ac:chgData name="Eric MORICE" userId="8cbca8f7-3f24-4d2b-9e1a-7f946bd9bb21" providerId="ADAL" clId="{E3D4F5B7-E0CD-4789-8F30-235B181F592F}" dt="2018-05-23T07:54:53.767" v="8" actId="1076"/>
          <ac:picMkLst>
            <pc:docMk/>
            <pc:sldMk cId="2006040999" sldId="256"/>
            <ac:picMk id="36" creationId="{29F915C7-8054-4AD2-9773-E14AB93F888D}"/>
          </ac:picMkLst>
        </pc:picChg>
        <pc:picChg chg="add mod">
          <ac:chgData name="Eric MORICE" userId="8cbca8f7-3f24-4d2b-9e1a-7f946bd9bb21" providerId="ADAL" clId="{E3D4F5B7-E0CD-4789-8F30-235B181F592F}" dt="2018-05-23T07:55:13.515" v="14" actId="1076"/>
          <ac:picMkLst>
            <pc:docMk/>
            <pc:sldMk cId="2006040999" sldId="256"/>
            <ac:picMk id="37" creationId="{6863DC9D-5D62-4A6E-9FC6-BBEF21F1EB2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64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74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917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803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347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116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452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90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5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364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3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784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493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141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203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395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634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528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7305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67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053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30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0241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3127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9100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2061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696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1843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8622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7594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5772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148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1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0425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8061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9196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5941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6886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3248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1303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7981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1827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8968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3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222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227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695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4226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5186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4518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13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3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30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2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8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88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72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29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1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6D98A5-F4E1-410B-81C9-434F3D62A0D5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263B-20BB-4EB2-8D6A-D6F28755F2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2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8643" y="471649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F264490-D980-485F-94DC-0AC744BE8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4452937"/>
            <a:ext cx="2800350" cy="100012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2C0DF82-96B5-4E22-91FA-A0055B7EC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034" y="7088881"/>
            <a:ext cx="2171700" cy="191452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4B34C523-E549-4CE7-B498-E630BD242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9383" y="1636712"/>
            <a:ext cx="1571625" cy="21621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376F29F-327F-4A6C-A851-3C1AAA586F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050" y="5781901"/>
            <a:ext cx="1247775" cy="127635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2E27E95-2995-4052-BC61-C2D24B8DBD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0303" y="0"/>
            <a:ext cx="857250" cy="165735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BDF98A3-F894-41A5-B1FD-6F22CF98CF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5887" y="5672817"/>
            <a:ext cx="1438275" cy="13811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76D620FC-5E65-4BF5-8C25-8186F7FE58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5882" y="2874342"/>
            <a:ext cx="1400175" cy="162877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C35B1B34-11E3-4320-8FAA-294203BA7D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969" y="7873773"/>
            <a:ext cx="1857375" cy="164782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AAABF3B4-15BD-4757-990E-F8DE4A347A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46031" y="616404"/>
            <a:ext cx="1571625" cy="142875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231F222-7523-47F4-9225-E6D5A35E74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8055" y="3478115"/>
            <a:ext cx="1095375" cy="12192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5C674F40-221B-42F3-9707-4D43C2BF34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05087" y="5716621"/>
            <a:ext cx="1733550" cy="151447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6C524A1F-3DE4-45FC-AE68-BD91B65A0B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66250" y="8395572"/>
            <a:ext cx="1619250" cy="139065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7E2BC181-55A9-46F8-9D2C-5009233737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118" y="301657"/>
            <a:ext cx="1819275" cy="153352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218910A1-8AAD-4783-9194-6364258E27D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00312" y="3312228"/>
            <a:ext cx="1857375" cy="103703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F68E8FC3-39F1-48C1-8B12-FD81F718553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95887" y="4108754"/>
            <a:ext cx="1438275" cy="132072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CF97A7F9-032D-4107-A03B-F8DF8F674F6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390087" y="1920400"/>
            <a:ext cx="1395413" cy="89749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AB4C795F-3E71-46C9-809A-8D95D498DF5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605087" y="8583709"/>
            <a:ext cx="1247775" cy="103981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870A22E0-4576-4F9A-957D-F05AE6A836E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1866" y="4798620"/>
            <a:ext cx="1607527" cy="1039813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0BA1805A-D68A-4AEC-AD7A-5AF032000C1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2500" y="1835182"/>
            <a:ext cx="1247775" cy="1400281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2930A7C0-4C2F-4AF4-B8C1-8F5194E21D3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363012" y="1885722"/>
            <a:ext cx="1006133" cy="1276351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381C9FE8-8F83-41E2-8DD5-76F4D3C8B71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338637" y="5751560"/>
            <a:ext cx="1082522" cy="1478416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870329D-71CF-4960-ABA7-5FB3ED39B653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95296" y="6868761"/>
            <a:ext cx="1668650" cy="134088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B01CA5BC-DD04-49E2-9D8C-064AD0192B5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57941" y="7053942"/>
            <a:ext cx="1053581" cy="1092194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99EB15A8-3C53-4DC6-87D9-02658AC71BB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459408" y="765052"/>
            <a:ext cx="1194676" cy="1076285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29F915C7-8054-4AD2-9773-E14AB93F888D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697484" y="7246810"/>
            <a:ext cx="959219" cy="925264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6863DC9D-5D62-4A6E-9FC6-BBEF21F1EB2F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614625" y="3120666"/>
            <a:ext cx="1051405" cy="81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04099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90BE7B79D16B499732BA21003326B7" ma:contentTypeVersion="8" ma:contentTypeDescription="Crée un document." ma:contentTypeScope="" ma:versionID="2db4011df2493f46a5d1be190b70a7d7">
  <xsd:schema xmlns:xsd="http://www.w3.org/2001/XMLSchema" xmlns:xs="http://www.w3.org/2001/XMLSchema" xmlns:p="http://schemas.microsoft.com/office/2006/metadata/properties" xmlns:ns2="e8dc9d1f-7e0e-4ea6-b8f9-2c2aa166909d" xmlns:ns3="12dc8edd-ac13-46cd-b409-c8b1f32aff2f" targetNamespace="http://schemas.microsoft.com/office/2006/metadata/properties" ma:root="true" ma:fieldsID="87abe16882ef70b98d73d99f266fcf8c" ns2:_="" ns3:_="">
    <xsd:import namespace="e8dc9d1f-7e0e-4ea6-b8f9-2c2aa166909d"/>
    <xsd:import namespace="12dc8edd-ac13-46cd-b409-c8b1f32aff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c9d1f-7e0e-4ea6-b8f9-2c2aa16690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c8edd-ac13-46cd-b409-c8b1f32aff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748DF3-C9FB-49AD-97C2-6D1F9CAC33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c9d1f-7e0e-4ea6-b8f9-2c2aa166909d"/>
    <ds:schemaRef ds:uri="12dc8edd-ac13-46cd-b409-c8b1f32aff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038FC0-B99E-4E42-A13B-251C9936BB92}">
  <ds:schemaRefs>
    <ds:schemaRef ds:uri="http://schemas.openxmlformats.org/package/2006/metadata/core-properties"/>
    <ds:schemaRef ds:uri="12dc8edd-ac13-46cd-b409-c8b1f32aff2f"/>
    <ds:schemaRef ds:uri="http://purl.org/dc/terms/"/>
    <ds:schemaRef ds:uri="http://schemas.microsoft.com/office/infopath/2007/PartnerControls"/>
    <ds:schemaRef ds:uri="http://schemas.microsoft.com/office/2006/documentManagement/types"/>
    <ds:schemaRef ds:uri="e8dc9d1f-7e0e-4ea6-b8f9-2c2aa166909d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B5D725-15E7-4D25-A1CA-BDD9008EE6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TM02900720[[fn=Intégrale]]</Template>
  <TotalTime>195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Wingdings 2</vt:lpstr>
      <vt:lpstr>HDOfficeLightV0</vt:lpstr>
      <vt:lpstr>1_HDOfficeLightV0</vt:lpstr>
      <vt:lpstr>2_HDOfficeLightV0</vt:lpstr>
      <vt:lpstr>3_HDOfficeLightV0</vt:lpstr>
      <vt:lpstr>4_HDOfficeLightV0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BEMLIGHT</dc:creator>
  <cp:lastModifiedBy>Eric MORICE</cp:lastModifiedBy>
  <cp:revision>26</cp:revision>
  <dcterms:created xsi:type="dcterms:W3CDTF">2016-11-16T15:21:03Z</dcterms:created>
  <dcterms:modified xsi:type="dcterms:W3CDTF">2018-05-23T07:55:18Z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0x0101009C90BE7B79D16B499732BA21003326B7</vt:lpwstr>
  </property>
</Properties>
</file>